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5001" y="446315"/>
            <a:ext cx="6476999" cy="6085114"/>
          </a:xfrm>
        </p:spPr>
        <p:txBody>
          <a:bodyPr anchor="ctr">
            <a:normAutofit fontScale="90000"/>
          </a:bodyPr>
          <a:lstStyle/>
          <a:p>
            <a:pPr marL="2072640">
              <a:spcAft>
                <a:spcPts val="0"/>
              </a:spcAft>
            </a:pPr>
            <a:r>
              <a:rPr lang="es-ES_tradnl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XXXVIII</a:t>
            </a:r>
            <a:r>
              <a:rPr lang="es-ES_tradnl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Encuentro Nacional de Comisiones diocesanas y Provinciales Para la Pastoral Litúrgica</a:t>
            </a:r>
            <a:r>
              <a:rPr lang="es-MX" sz="5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5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89882"/>
            <a:ext cx="7064828" cy="4257675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948044"/>
              </p:ext>
            </p:extLst>
          </p:nvPr>
        </p:nvGraphicFramePr>
        <p:xfrm>
          <a:off x="1393371" y="4931229"/>
          <a:ext cx="5976258" cy="192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258"/>
              </a:tblGrid>
              <a:tr h="1926771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Del 4 al 7 de agosto del 2014 Casa Sacerdotal, Seminario Conciliar de la Purísima Ciudad de Guadalupe, Diócesis de Zacatecas</a:t>
                      </a:r>
                      <a:endParaRPr lang="es-MX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77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480457"/>
            <a:ext cx="10549845" cy="4669972"/>
          </a:xfrm>
        </p:spPr>
        <p:txBody>
          <a:bodyPr anchor="ctr">
            <a:normAutofit/>
          </a:bodyPr>
          <a:lstStyle/>
          <a:p>
            <a:pPr algn="ctr"/>
            <a:r>
              <a:rPr lang="es-MX" sz="7200" b="1" dirty="0" smtClean="0">
                <a:solidFill>
                  <a:srgbClr val="FFFF00"/>
                </a:solidFill>
                <a:latin typeface="+mj-lt"/>
              </a:rPr>
              <a:t>CATEQUESIS MISTAGÓGICAS</a:t>
            </a:r>
            <a:endParaRPr lang="es-MX" sz="7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1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7" y="239485"/>
            <a:ext cx="8882742" cy="968829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Martes 5 de agosto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480457"/>
            <a:ext cx="10549845" cy="4669972"/>
          </a:xfrm>
        </p:spPr>
        <p:txBody>
          <a:bodyPr/>
          <a:lstStyle/>
          <a:p>
            <a:r>
              <a:rPr lang="es-MX" sz="2800" b="1" dirty="0"/>
              <a:t>Tema:</a:t>
            </a:r>
            <a:r>
              <a:rPr lang="es-MX" sz="2800" dirty="0"/>
              <a:t> Nueva Evangelización y </a:t>
            </a:r>
            <a:r>
              <a:rPr lang="es-MX" sz="2800" dirty="0" err="1"/>
              <a:t>Mistagogía</a:t>
            </a:r>
            <a:r>
              <a:rPr lang="es-MX" sz="2800" dirty="0"/>
              <a:t> </a:t>
            </a:r>
          </a:p>
          <a:p>
            <a:r>
              <a:rPr lang="es-MX" sz="2800" b="1" dirty="0">
                <a:solidFill>
                  <a:srgbClr val="FFFF00"/>
                </a:solidFill>
              </a:rPr>
              <a:t>Primera relación</a:t>
            </a:r>
            <a:r>
              <a:rPr lang="es-MX" sz="2800" b="1" dirty="0"/>
              <a:t>. </a:t>
            </a:r>
            <a:r>
              <a:rPr lang="es-MX" sz="2800" dirty="0"/>
              <a:t>Iniciación Cristiana de infantes (hasta 7 años de edad), dirigida a Papás y Padrinos. P. Luis Arturo Guzmán Ávila, México</a:t>
            </a:r>
            <a:r>
              <a:rPr lang="es-MX" sz="2800" dirty="0" smtClean="0"/>
              <a:t>.</a:t>
            </a:r>
          </a:p>
          <a:p>
            <a:r>
              <a:rPr lang="es-MX" sz="2800" b="1" dirty="0">
                <a:solidFill>
                  <a:srgbClr val="FFFF00"/>
                </a:solidFill>
              </a:rPr>
              <a:t>Segunda relación. </a:t>
            </a:r>
            <a:r>
              <a:rPr lang="es-MX" sz="2800" dirty="0"/>
              <a:t>Completar la Iniciación Cristiana de Adultos (14 años en adelante</a:t>
            </a:r>
            <a:r>
              <a:rPr lang="es-MX" sz="2800" dirty="0" smtClean="0"/>
              <a:t>). P</a:t>
            </a:r>
            <a:r>
              <a:rPr lang="es-MX" sz="2800" dirty="0"/>
              <a:t>. Miguel Carmín Garnica, México</a:t>
            </a:r>
            <a:r>
              <a:rPr lang="es-MX" sz="2800" dirty="0" smtClean="0"/>
              <a:t>.</a:t>
            </a:r>
          </a:p>
          <a:p>
            <a:r>
              <a:rPr lang="es-MX" sz="2800" b="1" dirty="0">
                <a:solidFill>
                  <a:srgbClr val="FFFF00"/>
                </a:solidFill>
              </a:rPr>
              <a:t>Tercera relación. </a:t>
            </a:r>
            <a:r>
              <a:rPr lang="es-MX" sz="2800" dirty="0"/>
              <a:t>Iniciación Cristiana de los Catecúmenos (14 años en adelante). P. </a:t>
            </a:r>
            <a:r>
              <a:rPr lang="es-MX" sz="2800" dirty="0" smtClean="0"/>
              <a:t>Jesús Salazar </a:t>
            </a:r>
            <a:r>
              <a:rPr lang="es-MX" sz="2800" dirty="0"/>
              <a:t>Álvarez, León. </a:t>
            </a:r>
            <a:endParaRPr lang="es-MX" sz="2800" dirty="0" smtClean="0"/>
          </a:p>
          <a:p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388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7" y="239485"/>
            <a:ext cx="8882742" cy="968829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Miércoles 6 de agosto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480457"/>
            <a:ext cx="10549845" cy="4669972"/>
          </a:xfrm>
        </p:spPr>
        <p:txBody>
          <a:bodyPr>
            <a:noAutofit/>
          </a:bodyPr>
          <a:lstStyle/>
          <a:p>
            <a:r>
              <a:rPr lang="es-MX" sz="2700" b="1" dirty="0">
                <a:solidFill>
                  <a:srgbClr val="FFFF00"/>
                </a:solidFill>
              </a:rPr>
              <a:t>Cuarta relación</a:t>
            </a:r>
            <a:r>
              <a:rPr lang="es-MX" sz="2700" dirty="0"/>
              <a:t>. 'El Domingo, Día del Señor' (Eucaristía I), dirigida a quienes serán o ya han sido insertados en la comunidad cristiana. P. José Guadalupe Martínez </a:t>
            </a:r>
            <a:r>
              <a:rPr lang="es-MX" sz="2700" dirty="0" err="1" smtClean="0"/>
              <a:t>Osornio</a:t>
            </a:r>
            <a:r>
              <a:rPr lang="es-MX" sz="2700" dirty="0"/>
              <a:t>, Querétaro. </a:t>
            </a:r>
            <a:endParaRPr lang="es-MX" sz="2700" dirty="0" smtClean="0"/>
          </a:p>
          <a:p>
            <a:r>
              <a:rPr lang="es-MX" sz="2700" b="1" dirty="0" smtClean="0">
                <a:solidFill>
                  <a:srgbClr val="FFFF00"/>
                </a:solidFill>
              </a:rPr>
              <a:t>Quinta </a:t>
            </a:r>
            <a:r>
              <a:rPr lang="es-MX" sz="2700" b="1" dirty="0">
                <a:solidFill>
                  <a:srgbClr val="FFFF00"/>
                </a:solidFill>
              </a:rPr>
              <a:t>relación</a:t>
            </a:r>
            <a:r>
              <a:rPr lang="es-MX" sz="2700" dirty="0"/>
              <a:t>. Recepción y culto de la Eucaristía (Eucaristía II), dirigida a quienes asisten </a:t>
            </a:r>
            <a:r>
              <a:rPr lang="es-MX" sz="2700" dirty="0" smtClean="0"/>
              <a:t>a Misa </a:t>
            </a:r>
            <a:r>
              <a:rPr lang="es-MX" sz="2700" dirty="0"/>
              <a:t>dominical y Culto Eucarístico fuera de la Misa. P. Juan Martín Morales Juárez, Chihuahua. </a:t>
            </a:r>
          </a:p>
          <a:p>
            <a:r>
              <a:rPr lang="es-MX" sz="2700" b="1" dirty="0" smtClean="0">
                <a:solidFill>
                  <a:srgbClr val="FFFF00"/>
                </a:solidFill>
              </a:rPr>
              <a:t>Sexta </a:t>
            </a:r>
            <a:r>
              <a:rPr lang="es-MX" sz="2700" b="1" dirty="0">
                <a:solidFill>
                  <a:srgbClr val="FFFF00"/>
                </a:solidFill>
              </a:rPr>
              <a:t>relación</a:t>
            </a:r>
            <a:r>
              <a:rPr lang="es-MX" sz="2700" dirty="0"/>
              <a:t>. Sacramento del Matrimonio, dirigida a contrayentes y familiares. P. </a:t>
            </a:r>
            <a:r>
              <a:rPr lang="es-MX" sz="2700" dirty="0" smtClean="0"/>
              <a:t>Manuel Fernando </a:t>
            </a:r>
            <a:r>
              <a:rPr lang="es-MX" sz="2700" dirty="0" err="1"/>
              <a:t>Sedaño</a:t>
            </a:r>
            <a:r>
              <a:rPr lang="es-MX" sz="2700" dirty="0"/>
              <a:t> López, Puebla. </a:t>
            </a:r>
          </a:p>
        </p:txBody>
      </p:sp>
    </p:spTree>
    <p:extLst>
      <p:ext uri="{BB962C8B-B14F-4D97-AF65-F5344CB8AC3E}">
        <p14:creationId xmlns:p14="http://schemas.microsoft.com/office/powerpoint/2010/main" xmlns="" val="35210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7" y="239485"/>
            <a:ext cx="8882742" cy="968829"/>
          </a:xfrm>
        </p:spPr>
        <p:txBody>
          <a:bodyPr/>
          <a:lstStyle/>
          <a:p>
            <a:r>
              <a:rPr lang="es-MX" b="1" dirty="0" smtClean="0">
                <a:solidFill>
                  <a:srgbClr val="FFFF00"/>
                </a:solidFill>
              </a:rPr>
              <a:t>Talleres del 6 de agosto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480457"/>
            <a:ext cx="10549845" cy="466997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-	Iniciación </a:t>
            </a:r>
            <a:r>
              <a:rPr lang="es-MX" sz="2400" dirty="0"/>
              <a:t>Cristiana de niños en edad catequética. (8-13 años), dirigida </a:t>
            </a:r>
            <a:r>
              <a:rPr lang="es-MX" sz="2400" dirty="0" smtClean="0"/>
              <a:t>a ellos </a:t>
            </a:r>
            <a:r>
              <a:rPr lang="es-MX" sz="2400" dirty="0"/>
              <a:t>mismos. Sor Adriana de Jesús Romero, PDDM, Guadalajara. </a:t>
            </a:r>
          </a:p>
          <a:p>
            <a:pPr marL="342900" indent="-342900">
              <a:buFontTx/>
              <a:buChar char="-"/>
            </a:pPr>
            <a:r>
              <a:rPr lang="es-MX" sz="2400" dirty="0" smtClean="0"/>
              <a:t>Sacramento </a:t>
            </a:r>
            <a:r>
              <a:rPr lang="es-MX" sz="2400" dirty="0"/>
              <a:t>del Orden, dirigida a Obispos y Candidatos al Presbiterado y Diaconado, P. Oscar García </a:t>
            </a:r>
            <a:r>
              <a:rPr lang="es-MX" sz="2400" dirty="0" err="1"/>
              <a:t>García</a:t>
            </a:r>
            <a:r>
              <a:rPr lang="es-MX" sz="2400" dirty="0"/>
              <a:t>, Morelia. </a:t>
            </a:r>
            <a:r>
              <a:rPr lang="es-MX" sz="2400" dirty="0" smtClean="0"/>
              <a:t>-	Sacramento </a:t>
            </a:r>
            <a:r>
              <a:rPr lang="es-MX" sz="2400" dirty="0"/>
              <a:t>de la Unción de los Enfermos, dirigida al enfermo según su condición, a los familiares y demás personas dedicadas a su cuidado. P. Carlos Alberto Flores Montiel, León. </a:t>
            </a:r>
            <a:endParaRPr lang="es-MX" sz="2400" dirty="0" smtClean="0"/>
          </a:p>
          <a:p>
            <a:pPr marL="342900" indent="-342900">
              <a:buFontTx/>
              <a:buChar char="-"/>
            </a:pPr>
            <a:r>
              <a:rPr lang="es-MX" sz="2400" dirty="0" smtClean="0"/>
              <a:t> </a:t>
            </a:r>
            <a:r>
              <a:rPr lang="es-MX" sz="2400" dirty="0"/>
              <a:t>Ejercicios de Piedad Religiosa. P. Antonio Ramírez Márquez, San Juan de los Lagos.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30126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7" y="239485"/>
            <a:ext cx="8882742" cy="968829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Jueves 7 de agosto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480457"/>
            <a:ext cx="10549845" cy="4669972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FFFF00"/>
                </a:solidFill>
              </a:rPr>
              <a:t>Séptima relación</a:t>
            </a:r>
            <a:r>
              <a:rPr lang="es-MX" sz="2800" dirty="0"/>
              <a:t>. Sacramento de la Reconciliación, dirigida a quienes se preparan para </a:t>
            </a:r>
            <a:r>
              <a:rPr lang="es-MX" sz="2800" dirty="0" smtClean="0"/>
              <a:t>la Penitencia </a:t>
            </a:r>
            <a:r>
              <a:rPr lang="es-MX" sz="2800" dirty="0"/>
              <a:t>Cuaresmal y la Confesión individual. P. Jesús María Sánchez Montejano, México. </a:t>
            </a:r>
            <a:endParaRPr lang="es-MX" sz="2800" dirty="0" smtClean="0"/>
          </a:p>
          <a:p>
            <a:r>
              <a:rPr lang="es-MX" sz="2800" b="1" dirty="0" smtClean="0">
                <a:solidFill>
                  <a:srgbClr val="FFFF00"/>
                </a:solidFill>
              </a:rPr>
              <a:t>Octava </a:t>
            </a:r>
            <a:r>
              <a:rPr lang="es-MX" sz="2800" b="1" dirty="0">
                <a:solidFill>
                  <a:srgbClr val="FFFF00"/>
                </a:solidFill>
              </a:rPr>
              <a:t>relación</a:t>
            </a:r>
            <a:r>
              <a:rPr lang="es-MX" sz="2800" dirty="0"/>
              <a:t>. Lugares y espacios litúrgicos. P. Miguel Ángel Padilla García, San Juan de los Lagos.</a:t>
            </a:r>
          </a:p>
          <a:p>
            <a:r>
              <a:rPr lang="es-MX" sz="2800" dirty="0" smtClean="0"/>
              <a:t>Síntesis </a:t>
            </a:r>
            <a:r>
              <a:rPr lang="es-MX" sz="2800" dirty="0"/>
              <a:t>del </a:t>
            </a:r>
            <a:r>
              <a:rPr lang="es-MX" sz="2800" dirty="0" smtClean="0"/>
              <a:t>Encuentro</a:t>
            </a:r>
            <a:r>
              <a:rPr lang="es-MX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086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287</Words>
  <Application>Microsoft Office PowerPoint</Application>
  <PresentationFormat>Personalizado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Sector</vt:lpstr>
      <vt:lpstr>XXXVIII Encuentro Nacional de Comisiones diocesanas y Provinciales Para la Pastoral Litúrgica </vt:lpstr>
      <vt:lpstr>Diapositiva 2</vt:lpstr>
      <vt:lpstr>Martes 5 de agosto</vt:lpstr>
      <vt:lpstr>Miércoles 6 de agosto</vt:lpstr>
      <vt:lpstr>Talleres del 6 de agosto</vt:lpstr>
      <vt:lpstr>Jueves 7 de agosto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XXXVIII Encuentro Nacional de Comisiones diocesanas y Provinciales Para la Pastoral Litúrgica</dc:title>
  <dc:creator>Pbro Guillermo</dc:creator>
  <cp:lastModifiedBy>Hna</cp:lastModifiedBy>
  <cp:revision>3</cp:revision>
  <dcterms:created xsi:type="dcterms:W3CDTF">2014-11-26T23:54:08Z</dcterms:created>
  <dcterms:modified xsi:type="dcterms:W3CDTF">2014-11-27T17:43:02Z</dcterms:modified>
</cp:coreProperties>
</file>